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8"/>
  </p:notesMasterIdLst>
  <p:sldIdLst>
    <p:sldId id="265" r:id="rId4"/>
    <p:sldId id="264" r:id="rId5"/>
    <p:sldId id="263" r:id="rId6"/>
    <p:sldId id="268" r:id="rId7"/>
    <p:sldId id="266" r:id="rId8"/>
    <p:sldId id="269" r:id="rId9"/>
    <p:sldId id="270" r:id="rId10"/>
    <p:sldId id="256" r:id="rId11"/>
    <p:sldId id="267" r:id="rId12"/>
    <p:sldId id="257" r:id="rId13"/>
    <p:sldId id="258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A0D95-BA55-480F-AAC3-051BEB72288C}" v="3" dt="2024-01-19T15:32:37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56" autoAdjust="0"/>
  </p:normalViewPr>
  <p:slideViewPr>
    <p:cSldViewPr snapToGrid="0">
      <p:cViewPr varScale="1">
        <p:scale>
          <a:sx n="93" d="100"/>
          <a:sy n="93" d="100"/>
        </p:scale>
        <p:origin x="516" y="90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Hennings" userId="c750005e-88d6-4112-85a2-8817d1a82a89" providerId="ADAL" clId="{0E8A0D95-BA55-480F-AAC3-051BEB72288C}"/>
    <pc:docChg chg="custSel delSld modSld modMainMaster">
      <pc:chgData name="Kristian Hennings" userId="c750005e-88d6-4112-85a2-8817d1a82a89" providerId="ADAL" clId="{0E8A0D95-BA55-480F-AAC3-051BEB72288C}" dt="2024-01-19T15:32:37.951" v="39"/>
      <pc:docMkLst>
        <pc:docMk/>
      </pc:docMkLst>
      <pc:sldChg chg="mod modClrScheme chgLayout">
        <pc:chgData name="Kristian Hennings" userId="c750005e-88d6-4112-85a2-8817d1a82a89" providerId="ADAL" clId="{0E8A0D95-BA55-480F-AAC3-051BEB72288C}" dt="2024-01-19T09:41:04.062" v="36" actId="700"/>
        <pc:sldMkLst>
          <pc:docMk/>
          <pc:sldMk cId="2220615399" sldId="256"/>
        </pc:sldMkLst>
      </pc:sldChg>
      <pc:sldChg chg="del">
        <pc:chgData name="Kristian Hennings" userId="c750005e-88d6-4112-85a2-8817d1a82a89" providerId="ADAL" clId="{0E8A0D95-BA55-480F-AAC3-051BEB72288C}" dt="2024-01-13T13:38:23.403" v="2" actId="47"/>
        <pc:sldMkLst>
          <pc:docMk/>
          <pc:sldMk cId="4022880944" sldId="257"/>
        </pc:sldMkLst>
      </pc:sldChg>
      <pc:sldChg chg="del">
        <pc:chgData name="Kristian Hennings" userId="c750005e-88d6-4112-85a2-8817d1a82a89" providerId="ADAL" clId="{0E8A0D95-BA55-480F-AAC3-051BEB72288C}" dt="2024-01-13T13:38:24.389" v="3" actId="47"/>
        <pc:sldMkLst>
          <pc:docMk/>
          <pc:sldMk cId="1237521980" sldId="258"/>
        </pc:sldMkLst>
      </pc:sldChg>
      <pc:sldChg chg="del">
        <pc:chgData name="Kristian Hennings" userId="c750005e-88d6-4112-85a2-8817d1a82a89" providerId="ADAL" clId="{0E8A0D95-BA55-480F-AAC3-051BEB72288C}" dt="2024-01-13T13:38:25.264" v="4" actId="47"/>
        <pc:sldMkLst>
          <pc:docMk/>
          <pc:sldMk cId="2067269519" sldId="259"/>
        </pc:sldMkLst>
      </pc:sldChg>
      <pc:sldChg chg="del">
        <pc:chgData name="Kristian Hennings" userId="c750005e-88d6-4112-85a2-8817d1a82a89" providerId="ADAL" clId="{0E8A0D95-BA55-480F-AAC3-051BEB72288C}" dt="2024-01-13T13:38:26.803" v="5" actId="47"/>
        <pc:sldMkLst>
          <pc:docMk/>
          <pc:sldMk cId="3433367663" sldId="260"/>
        </pc:sldMkLst>
      </pc:sldChg>
      <pc:sldChg chg="del">
        <pc:chgData name="Kristian Hennings" userId="c750005e-88d6-4112-85a2-8817d1a82a89" providerId="ADAL" clId="{0E8A0D95-BA55-480F-AAC3-051BEB72288C}" dt="2024-01-13T13:38:27.924" v="6" actId="47"/>
        <pc:sldMkLst>
          <pc:docMk/>
          <pc:sldMk cId="3340757031" sldId="261"/>
        </pc:sldMkLst>
      </pc:sldChg>
      <pc:sldChg chg="del">
        <pc:chgData name="Kristian Hennings" userId="c750005e-88d6-4112-85a2-8817d1a82a89" providerId="ADAL" clId="{0E8A0D95-BA55-480F-AAC3-051BEB72288C}" dt="2024-01-13T13:38:05.785" v="0" actId="47"/>
        <pc:sldMkLst>
          <pc:docMk/>
          <pc:sldMk cId="3297780617" sldId="265"/>
        </pc:sldMkLst>
      </pc:sldChg>
      <pc:sldChg chg="del">
        <pc:chgData name="Kristian Hennings" userId="c750005e-88d6-4112-85a2-8817d1a82a89" providerId="ADAL" clId="{0E8A0D95-BA55-480F-AAC3-051BEB72288C}" dt="2024-01-13T13:38:10.529" v="1" actId="47"/>
        <pc:sldMkLst>
          <pc:docMk/>
          <pc:sldMk cId="2137359767" sldId="266"/>
        </pc:sldMkLst>
      </pc:sldChg>
      <pc:sldMasterChg chg="mod modSldLayout">
        <pc:chgData name="Kristian Hennings" userId="c750005e-88d6-4112-85a2-8817d1a82a89" providerId="ADAL" clId="{0E8A0D95-BA55-480F-AAC3-051BEB72288C}" dt="2024-01-19T15:32:37.951" v="39"/>
        <pc:sldMasterMkLst>
          <pc:docMk/>
          <pc:sldMasterMk cId="3802315346" sldId="2147483648"/>
        </pc:sldMasterMkLst>
        <pc:sldLayoutChg chg="mod">
          <pc:chgData name="Kristian Hennings" userId="c750005e-88d6-4112-85a2-8817d1a82a89" providerId="ADAL" clId="{0E8A0D95-BA55-480F-AAC3-051BEB72288C}" dt="2024-01-13T13:47:21.357" v="18" actId="6014"/>
          <pc:sldLayoutMkLst>
            <pc:docMk/>
            <pc:sldMasterMk cId="3802315346" sldId="2147483648"/>
            <pc:sldLayoutMk cId="642810623" sldId="2147483649"/>
          </pc:sldLayoutMkLst>
        </pc:sldLayoutChg>
        <pc:sldLayoutChg chg="addSp delSp modSp mod">
          <pc:chgData name="Kristian Hennings" userId="c750005e-88d6-4112-85a2-8817d1a82a89" providerId="ADAL" clId="{0E8A0D95-BA55-480F-AAC3-051BEB72288C}" dt="2024-01-19T15:32:32.138" v="37" actId="14100"/>
          <pc:sldLayoutMkLst>
            <pc:docMk/>
            <pc:sldMasterMk cId="3802315346" sldId="2147483648"/>
            <pc:sldLayoutMk cId="3897079236" sldId="2147483650"/>
          </pc:sldLayoutMkLst>
          <pc:spChg chg="add mod">
            <ac:chgData name="Kristian Hennings" userId="c750005e-88d6-4112-85a2-8817d1a82a89" providerId="ADAL" clId="{0E8A0D95-BA55-480F-AAC3-051BEB72288C}" dt="2024-01-19T15:32:32.138" v="37" actId="14100"/>
            <ac:spMkLst>
              <pc:docMk/>
              <pc:sldMasterMk cId="3802315346" sldId="2147483648"/>
              <pc:sldLayoutMk cId="3897079236" sldId="2147483650"/>
              <ac:spMk id="2" creationId="{D70C5DF6-CD1F-55C9-DC77-11582FC30E39}"/>
            </ac:spMkLst>
          </pc:spChg>
          <pc:spChg chg="del">
            <ac:chgData name="Kristian Hennings" userId="c750005e-88d6-4112-85a2-8817d1a82a89" providerId="ADAL" clId="{0E8A0D95-BA55-480F-AAC3-051BEB72288C}" dt="2024-01-13T13:39:07.604" v="8" actId="478"/>
            <ac:spMkLst>
              <pc:docMk/>
              <pc:sldMasterMk cId="3802315346" sldId="2147483648"/>
              <pc:sldLayoutMk cId="3897079236" sldId="2147483650"/>
              <ac:spMk id="2" creationId="{E91C714F-2CC0-963F-3AAD-D6DCE352C2C5}"/>
            </ac:spMkLst>
          </pc:spChg>
          <pc:spChg chg="add del mod">
            <ac:chgData name="Kristian Hennings" userId="c750005e-88d6-4112-85a2-8817d1a82a89" providerId="ADAL" clId="{0E8A0D95-BA55-480F-AAC3-051BEB72288C}" dt="2024-01-19T09:40:41.181" v="32" actId="478"/>
            <ac:spMkLst>
              <pc:docMk/>
              <pc:sldMasterMk cId="3802315346" sldId="2147483648"/>
              <pc:sldLayoutMk cId="3897079236" sldId="2147483650"/>
              <ac:spMk id="3" creationId="{4A705326-3A18-0BA1-8916-60AA6EBFA9AB}"/>
            </ac:spMkLst>
          </pc:spChg>
        </pc:sldLayoutChg>
        <pc:sldLayoutChg chg="addSp delSp modSp mod">
          <pc:chgData name="Kristian Hennings" userId="c750005e-88d6-4112-85a2-8817d1a82a89" providerId="ADAL" clId="{0E8A0D95-BA55-480F-AAC3-051BEB72288C}" dt="2024-01-19T15:32:37.951" v="39"/>
          <pc:sldLayoutMkLst>
            <pc:docMk/>
            <pc:sldMasterMk cId="3802315346" sldId="2147483648"/>
            <pc:sldLayoutMk cId="272858804" sldId="2147483651"/>
          </pc:sldLayoutMkLst>
          <pc:spChg chg="add mod">
            <ac:chgData name="Kristian Hennings" userId="c750005e-88d6-4112-85a2-8817d1a82a89" providerId="ADAL" clId="{0E8A0D95-BA55-480F-AAC3-051BEB72288C}" dt="2024-01-19T15:32:37.951" v="39"/>
            <ac:spMkLst>
              <pc:docMk/>
              <pc:sldMasterMk cId="3802315346" sldId="2147483648"/>
              <pc:sldLayoutMk cId="272858804" sldId="2147483651"/>
              <ac:spMk id="2" creationId="{30EC4258-E658-AA42-C0FE-69BD278F5F67}"/>
            </ac:spMkLst>
          </pc:spChg>
          <pc:spChg chg="del mod">
            <ac:chgData name="Kristian Hennings" userId="c750005e-88d6-4112-85a2-8817d1a82a89" providerId="ADAL" clId="{0E8A0D95-BA55-480F-AAC3-051BEB72288C}" dt="2024-01-19T15:32:37.485" v="38" actId="478"/>
            <ac:spMkLst>
              <pc:docMk/>
              <pc:sldMasterMk cId="3802315346" sldId="2147483648"/>
              <pc:sldLayoutMk cId="272858804" sldId="2147483651"/>
              <ac:spMk id="3" creationId="{4A705326-3A18-0BA1-8916-60AA6EBFA9A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12D7E-BE5A-4217-B140-32655DCFE25E}" type="datetimeFigureOut">
              <a:rPr lang="en-DK" smtClean="0"/>
              <a:t>23/01/2026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4A866-1253-4137-80B1-C0DC28C3520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5406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AA4C3-313E-FA88-8389-EE2E3D7FE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8231A-9A3E-4019-B2AE-FF50663B9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2A6AB-4404-CD3D-3E5E-221600ADD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ScreenSizeInstruction.png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7FA51-9371-291D-523D-19A17BCCF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231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2107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CAAD-2386-0113-8380-76769FB0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E60DC-0AD1-BFF5-5ED4-9532117F4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95CD7-ACB8-D658-22AA-071940B65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S1.png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0683D-7199-5411-9B7F-F3A305E6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658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7A12F-F124-384F-D1DD-29BD21A7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7BF6F9-6127-2F91-4991-AF6CCD5DC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1A395-538E-738D-2B93-B41717FB7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S2.png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C8302-C839-50DB-5D56-F529C1082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1043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E111C-6133-A14D-0A44-9EDDB09C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950296-88A6-62D7-2E7B-2C947B8A5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43AA2-6874-9EAD-1FA2-61C6ABBDC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S3.png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0B5D-8676-F5FC-4DE9-E66ADCD9C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0499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7D559-D08F-8965-2F56-E339551A3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6FE8-264C-5042-E311-D7D6C5325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5A66B-F673-5096-3F26-3E7B91698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S4.png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BAF1C-DD02-9311-89F1-716AC547E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0253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DBFC-63B2-D63D-2554-DB97A43B4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D8D80C-34EE-E265-2C6C-6F5161E55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0A324-7F07-B8CA-BA1D-9EA860769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ScreenPositionInstruction.png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9B8E-3687-BC5E-C912-437A45D4D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002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89D8-9331-E0BB-F699-3F88B90F3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CA871-C28A-8250-E6F1-43FAEFFDA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6CB7B-F4A7-ECF1-670B-6322C0EE5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PositionInstruction.png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330DB-A593-37F2-CE65-40764DFA2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7115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Blank.png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0973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4563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VerifySizeInstruction.png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04217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VerifyAngleInstruction.png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4859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VerifyFiducialInstruction.png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7900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B0DF-F97B-A101-EC2D-CF839740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AC3B4-C62F-5CC4-F8E3-DE1D9B116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A26E9-F88A-B43C-AF98-758348050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D4D4D4"/>
                </a:solidFill>
                <a:effectLst/>
                <a:latin typeface="Fira Code" pitchFamily="1" charset="0"/>
              </a:rPr>
              <a:t>FiducialCheck</a:t>
            </a: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98926-7134-57E7-6F26-E2D5C8829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7852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ac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81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 Backgoun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805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315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62B8A-1B9B-7BFC-2E9C-70791517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1A736B-D36E-E80D-2550-33D9287145EF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D95F7B-4E85-A9AA-968B-687D9A429297}"/>
              </a:ext>
            </a:extLst>
          </p:cNvPr>
          <p:cNvSpPr txBox="1"/>
          <p:nvPr/>
        </p:nvSpPr>
        <p:spPr>
          <a:xfrm rot="19826278">
            <a:off x="2839098" y="2619945"/>
            <a:ext cx="7226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Measure the length of the screen diagonal in cm</a:t>
            </a:r>
            <a:endParaRPr lang="en-DK" sz="2800" dirty="0"/>
          </a:p>
        </p:txBody>
      </p:sp>
    </p:spTree>
    <p:extLst>
      <p:ext uri="{BB962C8B-B14F-4D97-AF65-F5344CB8AC3E}">
        <p14:creationId xmlns:p14="http://schemas.microsoft.com/office/powerpoint/2010/main" val="1571191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0438F3-F864-32F1-9E2B-21D621285109}"/>
              </a:ext>
            </a:extLst>
          </p:cNvPr>
          <p:cNvSpPr txBox="1"/>
          <p:nvPr/>
        </p:nvSpPr>
        <p:spPr>
          <a:xfrm>
            <a:off x="937622" y="326972"/>
            <a:ext cx="10316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Mount the LabBench VTG device on the screen and start this test.</a:t>
            </a:r>
          </a:p>
          <a:p>
            <a:r>
              <a:rPr lang="en-GB" sz="2800" dirty="0"/>
              <a:t>This test will generate a series of visual stimuli with fiducials and will verify that triggers are correctly generated by the LabBench VTG.</a:t>
            </a:r>
            <a:endParaRPr lang="en-DK" sz="2800" dirty="0"/>
          </a:p>
        </p:txBody>
      </p:sp>
      <p:pic>
        <p:nvPicPr>
          <p:cNvPr id="4" name="Picture 3" descr="A hand holding a phone&#10;&#10;Description automatically generated">
            <a:extLst>
              <a:ext uri="{FF2B5EF4-FFF2-40B4-BE49-F238E27FC236}">
                <a16:creationId xmlns:a16="http://schemas.microsoft.com/office/drawing/2014/main" id="{4BEB9670-88C6-1311-CAAF-3A6090AC5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t="25118" r="18652" b="15834"/>
          <a:stretch/>
        </p:blipFill>
        <p:spPr>
          <a:xfrm>
            <a:off x="4275139" y="1975958"/>
            <a:ext cx="3641722" cy="3314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7A60-7B7B-E65D-5F13-66F54C3D9CA8}"/>
              </a:ext>
            </a:extLst>
          </p:cNvPr>
          <p:cNvSpPr txBox="1"/>
          <p:nvPr/>
        </p:nvSpPr>
        <p:spPr>
          <a:xfrm>
            <a:off x="937622" y="5467748"/>
            <a:ext cx="10316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Each stimuli will consist of displaying a number. Each time you see a number press any button on the LabBench PAD.</a:t>
            </a:r>
            <a:endParaRPr lang="en-DK" sz="2800" dirty="0"/>
          </a:p>
        </p:txBody>
      </p:sp>
    </p:spTree>
    <p:extLst>
      <p:ext uri="{BB962C8B-B14F-4D97-AF65-F5344CB8AC3E}">
        <p14:creationId xmlns:p14="http://schemas.microsoft.com/office/powerpoint/2010/main" val="389121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21B93-8A05-A53A-0D50-ACF0C133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7EE8E5-803B-D3E9-0CBE-A1E7F68E51DB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1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228533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88D9-3C69-E2D8-26AE-3FC4A6842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A74B6-7990-FCFF-BDA3-F7FDDFC4EEE0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2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422473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58C57-F70E-696F-6123-347ACD0F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49421E-D2CC-1E64-5B86-2D15C9EF7737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3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353588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391B3-5D60-7251-3074-BA8003BA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65957-AA55-39E9-1A8C-A2A0E451FC0E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4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281643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AA855-4980-F317-0EBC-7F9EA5C7F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8470A0-176C-45B0-910B-D54C878CB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307347-2EB9-45BE-9E5D-4788E2254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318474"/>
          </a:xfrm>
          <a:custGeom>
            <a:avLst/>
            <a:gdLst>
              <a:gd name="connsiteX0" fmla="*/ 11894969 w 12192000"/>
              <a:gd name="connsiteY0" fmla="*/ 6158990 h 6318474"/>
              <a:gd name="connsiteX1" fmla="*/ 11895904 w 12192000"/>
              <a:gd name="connsiteY1" fmla="*/ 6159098 h 6318474"/>
              <a:gd name="connsiteX2" fmla="*/ 11890989 w 12192000"/>
              <a:gd name="connsiteY2" fmla="*/ 6159752 h 6318474"/>
              <a:gd name="connsiteX3" fmla="*/ 4045232 w 12192000"/>
              <a:gd name="connsiteY3" fmla="*/ 6008125 h 6318474"/>
              <a:gd name="connsiteX4" fmla="*/ 4046168 w 12192000"/>
              <a:gd name="connsiteY4" fmla="*/ 6008233 h 6318474"/>
              <a:gd name="connsiteX5" fmla="*/ 4041253 w 12192000"/>
              <a:gd name="connsiteY5" fmla="*/ 6008888 h 6318474"/>
              <a:gd name="connsiteX6" fmla="*/ 0 w 12192000"/>
              <a:gd name="connsiteY6" fmla="*/ 0 h 6318474"/>
              <a:gd name="connsiteX7" fmla="*/ 12192000 w 12192000"/>
              <a:gd name="connsiteY7" fmla="*/ 0 h 6318474"/>
              <a:gd name="connsiteX8" fmla="*/ 12192000 w 12192000"/>
              <a:gd name="connsiteY8" fmla="*/ 6156808 h 6318474"/>
              <a:gd name="connsiteX9" fmla="*/ 12149273 w 12192000"/>
              <a:gd name="connsiteY9" fmla="*/ 6149153 h 6318474"/>
              <a:gd name="connsiteX10" fmla="*/ 12070284 w 12192000"/>
              <a:gd name="connsiteY10" fmla="*/ 6127103 h 6318474"/>
              <a:gd name="connsiteX11" fmla="*/ 11998411 w 12192000"/>
              <a:gd name="connsiteY11" fmla="*/ 6143459 h 6318474"/>
              <a:gd name="connsiteX12" fmla="*/ 11970826 w 12192000"/>
              <a:gd name="connsiteY12" fmla="*/ 6150026 h 6318474"/>
              <a:gd name="connsiteX13" fmla="*/ 11931533 w 12192000"/>
              <a:gd name="connsiteY13" fmla="*/ 6177505 h 6318474"/>
              <a:gd name="connsiteX14" fmla="*/ 11896981 w 12192000"/>
              <a:gd name="connsiteY14" fmla="*/ 6158603 h 6318474"/>
              <a:gd name="connsiteX15" fmla="*/ 11894969 w 12192000"/>
              <a:gd name="connsiteY15" fmla="*/ 6158990 h 6318474"/>
              <a:gd name="connsiteX16" fmla="*/ 11889311 w 12192000"/>
              <a:gd name="connsiteY16" fmla="*/ 6158332 h 6318474"/>
              <a:gd name="connsiteX17" fmla="*/ 11689326 w 12192000"/>
              <a:gd name="connsiteY17" fmla="*/ 6163434 h 6318474"/>
              <a:gd name="connsiteX18" fmla="*/ 11601935 w 12192000"/>
              <a:gd name="connsiteY18" fmla="*/ 6187757 h 6318474"/>
              <a:gd name="connsiteX19" fmla="*/ 11555095 w 12192000"/>
              <a:gd name="connsiteY19" fmla="*/ 6183047 h 6318474"/>
              <a:gd name="connsiteX20" fmla="*/ 11560799 w 12192000"/>
              <a:gd name="connsiteY20" fmla="*/ 6169100 h 6318474"/>
              <a:gd name="connsiteX21" fmla="*/ 11514053 w 12192000"/>
              <a:gd name="connsiteY21" fmla="*/ 6178220 h 6318474"/>
              <a:gd name="connsiteX22" fmla="*/ 11357725 w 12192000"/>
              <a:gd name="connsiteY22" fmla="*/ 6195606 h 6318474"/>
              <a:gd name="connsiteX23" fmla="*/ 11262187 w 12192000"/>
              <a:gd name="connsiteY23" fmla="*/ 6218010 h 6318474"/>
              <a:gd name="connsiteX24" fmla="*/ 11113454 w 12192000"/>
              <a:gd name="connsiteY24" fmla="*/ 6226839 h 6318474"/>
              <a:gd name="connsiteX25" fmla="*/ 11078762 w 12192000"/>
              <a:gd name="connsiteY25" fmla="*/ 6248659 h 6318474"/>
              <a:gd name="connsiteX26" fmla="*/ 10985893 w 12192000"/>
              <a:gd name="connsiteY26" fmla="*/ 6255238 h 6318474"/>
              <a:gd name="connsiteX27" fmla="*/ 10918240 w 12192000"/>
              <a:gd name="connsiteY27" fmla="*/ 6273821 h 6318474"/>
              <a:gd name="connsiteX28" fmla="*/ 10805173 w 12192000"/>
              <a:gd name="connsiteY28" fmla="*/ 6283513 h 6318474"/>
              <a:gd name="connsiteX29" fmla="*/ 10692407 w 12192000"/>
              <a:gd name="connsiteY29" fmla="*/ 6290918 h 6318474"/>
              <a:gd name="connsiteX30" fmla="*/ 10651180 w 12192000"/>
              <a:gd name="connsiteY30" fmla="*/ 6292538 h 6318474"/>
              <a:gd name="connsiteX31" fmla="*/ 10551856 w 12192000"/>
              <a:gd name="connsiteY31" fmla="*/ 6302382 h 6318474"/>
              <a:gd name="connsiteX32" fmla="*/ 10527978 w 12192000"/>
              <a:gd name="connsiteY32" fmla="*/ 6296650 h 6318474"/>
              <a:gd name="connsiteX33" fmla="*/ 10525940 w 12192000"/>
              <a:gd name="connsiteY33" fmla="*/ 6297450 h 6318474"/>
              <a:gd name="connsiteX34" fmla="*/ 10522544 w 12192000"/>
              <a:gd name="connsiteY34" fmla="*/ 6293855 h 6318474"/>
              <a:gd name="connsiteX35" fmla="*/ 10478546 w 12192000"/>
              <a:gd name="connsiteY35" fmla="*/ 6294573 h 6318474"/>
              <a:gd name="connsiteX36" fmla="*/ 10477443 w 12192000"/>
              <a:gd name="connsiteY36" fmla="*/ 6297286 h 6318474"/>
              <a:gd name="connsiteX37" fmla="*/ 10476232 w 12192000"/>
              <a:gd name="connsiteY37" fmla="*/ 6296984 h 6318474"/>
              <a:gd name="connsiteX38" fmla="*/ 10418680 w 12192000"/>
              <a:gd name="connsiteY38" fmla="*/ 6292219 h 6318474"/>
              <a:gd name="connsiteX39" fmla="*/ 10363623 w 12192000"/>
              <a:gd name="connsiteY39" fmla="*/ 6290735 h 6318474"/>
              <a:gd name="connsiteX40" fmla="*/ 10283621 w 12192000"/>
              <a:gd name="connsiteY40" fmla="*/ 6293185 h 6318474"/>
              <a:gd name="connsiteX41" fmla="*/ 10190155 w 12192000"/>
              <a:gd name="connsiteY41" fmla="*/ 6286444 h 6318474"/>
              <a:gd name="connsiteX42" fmla="*/ 9976759 w 12192000"/>
              <a:gd name="connsiteY42" fmla="*/ 6254958 h 6318474"/>
              <a:gd name="connsiteX43" fmla="*/ 9851249 w 12192000"/>
              <a:gd name="connsiteY43" fmla="*/ 6244528 h 6318474"/>
              <a:gd name="connsiteX44" fmla="*/ 9777853 w 12192000"/>
              <a:gd name="connsiteY44" fmla="*/ 6234049 h 6318474"/>
              <a:gd name="connsiteX45" fmla="*/ 9715652 w 12192000"/>
              <a:gd name="connsiteY45" fmla="*/ 6241486 h 6318474"/>
              <a:gd name="connsiteX46" fmla="*/ 9668575 w 12192000"/>
              <a:gd name="connsiteY46" fmla="*/ 6241171 h 6318474"/>
              <a:gd name="connsiteX47" fmla="*/ 9592718 w 12192000"/>
              <a:gd name="connsiteY47" fmla="*/ 6236147 h 6318474"/>
              <a:gd name="connsiteX48" fmla="*/ 9457933 w 12192000"/>
              <a:gd name="connsiteY48" fmla="*/ 6230215 h 6318474"/>
              <a:gd name="connsiteX49" fmla="*/ 9413541 w 12192000"/>
              <a:gd name="connsiteY49" fmla="*/ 6229136 h 6318474"/>
              <a:gd name="connsiteX50" fmla="*/ 9370554 w 12192000"/>
              <a:gd name="connsiteY50" fmla="*/ 6229993 h 6318474"/>
              <a:gd name="connsiteX51" fmla="*/ 9291225 w 12192000"/>
              <a:gd name="connsiteY51" fmla="*/ 6222000 h 6318474"/>
              <a:gd name="connsiteX52" fmla="*/ 9178845 w 12192000"/>
              <a:gd name="connsiteY52" fmla="*/ 6218514 h 6318474"/>
              <a:gd name="connsiteX53" fmla="*/ 9059198 w 12192000"/>
              <a:gd name="connsiteY53" fmla="*/ 6208104 h 6318474"/>
              <a:gd name="connsiteX54" fmla="*/ 8915200 w 12192000"/>
              <a:gd name="connsiteY54" fmla="*/ 6202220 h 6318474"/>
              <a:gd name="connsiteX55" fmla="*/ 8673416 w 12192000"/>
              <a:gd name="connsiteY55" fmla="*/ 6178676 h 6318474"/>
              <a:gd name="connsiteX56" fmla="*/ 8519400 w 12192000"/>
              <a:gd name="connsiteY56" fmla="*/ 6141983 h 6318474"/>
              <a:gd name="connsiteX57" fmla="*/ 8481334 w 12192000"/>
              <a:gd name="connsiteY57" fmla="*/ 6136212 h 6318474"/>
              <a:gd name="connsiteX58" fmla="*/ 8480310 w 12192000"/>
              <a:gd name="connsiteY58" fmla="*/ 6136761 h 6318474"/>
              <a:gd name="connsiteX59" fmla="*/ 8467401 w 12192000"/>
              <a:gd name="connsiteY59" fmla="*/ 6137878 h 6318474"/>
              <a:gd name="connsiteX60" fmla="*/ 8443863 w 12192000"/>
              <a:gd name="connsiteY60" fmla="*/ 6138582 h 6318474"/>
              <a:gd name="connsiteX61" fmla="*/ 8383421 w 12192000"/>
              <a:gd name="connsiteY61" fmla="*/ 6142866 h 6318474"/>
              <a:gd name="connsiteX62" fmla="*/ 8335390 w 12192000"/>
              <a:gd name="connsiteY62" fmla="*/ 6141173 h 6318474"/>
              <a:gd name="connsiteX63" fmla="*/ 8335105 w 12192000"/>
              <a:gd name="connsiteY63" fmla="*/ 6141296 h 6318474"/>
              <a:gd name="connsiteX64" fmla="*/ 8326122 w 12192000"/>
              <a:gd name="connsiteY64" fmla="*/ 6140673 h 6318474"/>
              <a:gd name="connsiteX65" fmla="*/ 8320276 w 12192000"/>
              <a:gd name="connsiteY65" fmla="*/ 6139610 h 6318474"/>
              <a:gd name="connsiteX66" fmla="*/ 8304197 w 12192000"/>
              <a:gd name="connsiteY66" fmla="*/ 6137949 h 6318474"/>
              <a:gd name="connsiteX67" fmla="*/ 8297864 w 12192000"/>
              <a:gd name="connsiteY67" fmla="*/ 6138309 h 6318474"/>
              <a:gd name="connsiteX68" fmla="*/ 8292894 w 12192000"/>
              <a:gd name="connsiteY68" fmla="*/ 6139456 h 6318474"/>
              <a:gd name="connsiteX69" fmla="*/ 8258788 w 12192000"/>
              <a:gd name="connsiteY69" fmla="*/ 6141098 h 6318474"/>
              <a:gd name="connsiteX70" fmla="*/ 8082003 w 12192000"/>
              <a:gd name="connsiteY70" fmla="*/ 6131190 h 6318474"/>
              <a:gd name="connsiteX71" fmla="*/ 8027820 w 12192000"/>
              <a:gd name="connsiteY71" fmla="*/ 6115981 h 6318474"/>
              <a:gd name="connsiteX72" fmla="*/ 7925416 w 12192000"/>
              <a:gd name="connsiteY72" fmla="*/ 6125692 h 6318474"/>
              <a:gd name="connsiteX73" fmla="*/ 7854477 w 12192000"/>
              <a:gd name="connsiteY73" fmla="*/ 6133338 h 6318474"/>
              <a:gd name="connsiteX74" fmla="*/ 7840212 w 12192000"/>
              <a:gd name="connsiteY74" fmla="*/ 6130291 h 6318474"/>
              <a:gd name="connsiteX75" fmla="*/ 7835389 w 12192000"/>
              <a:gd name="connsiteY75" fmla="*/ 6128744 h 6318474"/>
              <a:gd name="connsiteX76" fmla="*/ 7827179 w 12192000"/>
              <a:gd name="connsiteY76" fmla="*/ 6127335 h 6318474"/>
              <a:gd name="connsiteX77" fmla="*/ 7826804 w 12192000"/>
              <a:gd name="connsiteY77" fmla="*/ 6127426 h 6318474"/>
              <a:gd name="connsiteX78" fmla="*/ 7819450 w 12192000"/>
              <a:gd name="connsiteY78" fmla="*/ 6125856 h 6318474"/>
              <a:gd name="connsiteX79" fmla="*/ 7696214 w 12192000"/>
              <a:gd name="connsiteY79" fmla="*/ 6118621 h 6318474"/>
              <a:gd name="connsiteX80" fmla="*/ 7682814 w 12192000"/>
              <a:gd name="connsiteY80" fmla="*/ 6118522 h 6318474"/>
              <a:gd name="connsiteX81" fmla="*/ 7681385 w 12192000"/>
              <a:gd name="connsiteY81" fmla="*/ 6118954 h 6318474"/>
              <a:gd name="connsiteX82" fmla="*/ 7649074 w 12192000"/>
              <a:gd name="connsiteY82" fmla="*/ 6109981 h 6318474"/>
              <a:gd name="connsiteX83" fmla="*/ 7643393 w 12192000"/>
              <a:gd name="connsiteY83" fmla="*/ 6109813 h 6318474"/>
              <a:gd name="connsiteX84" fmla="*/ 7624109 w 12192000"/>
              <a:gd name="connsiteY84" fmla="*/ 6102654 h 6318474"/>
              <a:gd name="connsiteX85" fmla="*/ 7613197 w 12192000"/>
              <a:gd name="connsiteY85" fmla="*/ 6099654 h 6318474"/>
              <a:gd name="connsiteX86" fmla="*/ 7612066 w 12192000"/>
              <a:gd name="connsiteY86" fmla="*/ 6097366 h 6318474"/>
              <a:gd name="connsiteX87" fmla="*/ 7594969 w 12192000"/>
              <a:gd name="connsiteY87" fmla="*/ 6093669 h 6318474"/>
              <a:gd name="connsiteX88" fmla="*/ 7592267 w 12192000"/>
              <a:gd name="connsiteY88" fmla="*/ 6093787 h 6318474"/>
              <a:gd name="connsiteX89" fmla="*/ 7580910 w 12192000"/>
              <a:gd name="connsiteY89" fmla="*/ 6088717 h 6318474"/>
              <a:gd name="connsiteX90" fmla="*/ 7574701 w 12192000"/>
              <a:gd name="connsiteY90" fmla="*/ 6082023 h 6318474"/>
              <a:gd name="connsiteX91" fmla="*/ 7371301 w 12192000"/>
              <a:gd name="connsiteY91" fmla="*/ 6029988 h 6318474"/>
              <a:gd name="connsiteX92" fmla="*/ 7233811 w 12192000"/>
              <a:gd name="connsiteY92" fmla="*/ 6036619 h 6318474"/>
              <a:gd name="connsiteX93" fmla="*/ 7046891 w 12192000"/>
              <a:gd name="connsiteY93" fmla="*/ 6023371 h 6318474"/>
              <a:gd name="connsiteX94" fmla="*/ 6923302 w 12192000"/>
              <a:gd name="connsiteY94" fmla="*/ 6039287 h 6318474"/>
              <a:gd name="connsiteX95" fmla="*/ 6855429 w 12192000"/>
              <a:gd name="connsiteY95" fmla="*/ 6022157 h 6318474"/>
              <a:gd name="connsiteX96" fmla="*/ 6847445 w 12192000"/>
              <a:gd name="connsiteY96" fmla="*/ 6020842 h 6318474"/>
              <a:gd name="connsiteX97" fmla="*/ 6835271 w 12192000"/>
              <a:gd name="connsiteY97" fmla="*/ 6020154 h 6318474"/>
              <a:gd name="connsiteX98" fmla="*/ 6834898 w 12192000"/>
              <a:gd name="connsiteY98" fmla="*/ 6020322 h 6318474"/>
              <a:gd name="connsiteX99" fmla="*/ 6823638 w 12192000"/>
              <a:gd name="connsiteY99" fmla="*/ 6019317 h 6318474"/>
              <a:gd name="connsiteX100" fmla="*/ 6733110 w 12192000"/>
              <a:gd name="connsiteY100" fmla="*/ 6023492 h 6318474"/>
              <a:gd name="connsiteX101" fmla="*/ 6639771 w 12192000"/>
              <a:gd name="connsiteY101" fmla="*/ 6028436 h 6318474"/>
              <a:gd name="connsiteX102" fmla="*/ 6638443 w 12192000"/>
              <a:gd name="connsiteY102" fmla="*/ 6029179 h 6318474"/>
              <a:gd name="connsiteX103" fmla="*/ 6550787 w 12192000"/>
              <a:gd name="connsiteY103" fmla="*/ 6002044 h 6318474"/>
              <a:gd name="connsiteX104" fmla="*/ 6528543 w 12192000"/>
              <a:gd name="connsiteY104" fmla="*/ 6013827 h 6318474"/>
              <a:gd name="connsiteX105" fmla="*/ 6524438 w 12192000"/>
              <a:gd name="connsiteY105" fmla="*/ 6011067 h 6318474"/>
              <a:gd name="connsiteX106" fmla="*/ 6498206 w 12192000"/>
              <a:gd name="connsiteY106" fmla="*/ 6008672 h 6318474"/>
              <a:gd name="connsiteX107" fmla="*/ 6424286 w 12192000"/>
              <a:gd name="connsiteY107" fmla="*/ 6002372 h 6318474"/>
              <a:gd name="connsiteX108" fmla="*/ 6336161 w 12192000"/>
              <a:gd name="connsiteY108" fmla="*/ 6002565 h 6318474"/>
              <a:gd name="connsiteX109" fmla="*/ 6231181 w 12192000"/>
              <a:gd name="connsiteY109" fmla="*/ 5987364 h 6318474"/>
              <a:gd name="connsiteX110" fmla="*/ 6034990 w 12192000"/>
              <a:gd name="connsiteY110" fmla="*/ 5972963 h 6318474"/>
              <a:gd name="connsiteX111" fmla="*/ 5899818 w 12192000"/>
              <a:gd name="connsiteY111" fmla="*/ 5962847 h 6318474"/>
              <a:gd name="connsiteX112" fmla="*/ 5846849 w 12192000"/>
              <a:gd name="connsiteY112" fmla="*/ 5968253 h 6318474"/>
              <a:gd name="connsiteX113" fmla="*/ 5843016 w 12192000"/>
              <a:gd name="connsiteY113" fmla="*/ 5955424 h 6318474"/>
              <a:gd name="connsiteX114" fmla="*/ 5725893 w 12192000"/>
              <a:gd name="connsiteY114" fmla="*/ 5960164 h 6318474"/>
              <a:gd name="connsiteX115" fmla="*/ 5427496 w 12192000"/>
              <a:gd name="connsiteY115" fmla="*/ 5944455 h 6318474"/>
              <a:gd name="connsiteX116" fmla="*/ 5320899 w 12192000"/>
              <a:gd name="connsiteY116" fmla="*/ 5952239 h 6318474"/>
              <a:gd name="connsiteX117" fmla="*/ 5136768 w 12192000"/>
              <a:gd name="connsiteY117" fmla="*/ 5979297 h 6318474"/>
              <a:gd name="connsiteX118" fmla="*/ 4928657 w 12192000"/>
              <a:gd name="connsiteY118" fmla="*/ 6025062 h 6318474"/>
              <a:gd name="connsiteX119" fmla="*/ 4796679 w 12192000"/>
              <a:gd name="connsiteY119" fmla="*/ 6022538 h 6318474"/>
              <a:gd name="connsiteX120" fmla="*/ 4549237 w 12192000"/>
              <a:gd name="connsiteY120" fmla="*/ 6002086 h 6318474"/>
              <a:gd name="connsiteX121" fmla="*/ 4354249 w 12192000"/>
              <a:gd name="connsiteY121" fmla="*/ 6008090 h 6318474"/>
              <a:gd name="connsiteX122" fmla="*/ 4220548 w 12192000"/>
              <a:gd name="connsiteY122" fmla="*/ 5976239 h 6318474"/>
              <a:gd name="connsiteX123" fmla="*/ 4148674 w 12192000"/>
              <a:gd name="connsiteY123" fmla="*/ 5992595 h 6318474"/>
              <a:gd name="connsiteX124" fmla="*/ 4121089 w 12192000"/>
              <a:gd name="connsiteY124" fmla="*/ 5999161 h 6318474"/>
              <a:gd name="connsiteX125" fmla="*/ 4081797 w 12192000"/>
              <a:gd name="connsiteY125" fmla="*/ 6026640 h 6318474"/>
              <a:gd name="connsiteX126" fmla="*/ 4047244 w 12192000"/>
              <a:gd name="connsiteY126" fmla="*/ 6007739 h 6318474"/>
              <a:gd name="connsiteX127" fmla="*/ 4045232 w 12192000"/>
              <a:gd name="connsiteY127" fmla="*/ 6008125 h 6318474"/>
              <a:gd name="connsiteX128" fmla="*/ 4039575 w 12192000"/>
              <a:gd name="connsiteY128" fmla="*/ 6007468 h 6318474"/>
              <a:gd name="connsiteX129" fmla="*/ 3839589 w 12192000"/>
              <a:gd name="connsiteY129" fmla="*/ 6012569 h 6318474"/>
              <a:gd name="connsiteX130" fmla="*/ 3752198 w 12192000"/>
              <a:gd name="connsiteY130" fmla="*/ 6036893 h 6318474"/>
              <a:gd name="connsiteX131" fmla="*/ 3705359 w 12192000"/>
              <a:gd name="connsiteY131" fmla="*/ 6032182 h 6318474"/>
              <a:gd name="connsiteX132" fmla="*/ 3711062 w 12192000"/>
              <a:gd name="connsiteY132" fmla="*/ 6018235 h 6318474"/>
              <a:gd name="connsiteX133" fmla="*/ 3664316 w 12192000"/>
              <a:gd name="connsiteY133" fmla="*/ 6027355 h 6318474"/>
              <a:gd name="connsiteX134" fmla="*/ 3507988 w 12192000"/>
              <a:gd name="connsiteY134" fmla="*/ 6044742 h 6318474"/>
              <a:gd name="connsiteX135" fmla="*/ 3412450 w 12192000"/>
              <a:gd name="connsiteY135" fmla="*/ 6067145 h 6318474"/>
              <a:gd name="connsiteX136" fmla="*/ 3263717 w 12192000"/>
              <a:gd name="connsiteY136" fmla="*/ 6075974 h 6318474"/>
              <a:gd name="connsiteX137" fmla="*/ 3229025 w 12192000"/>
              <a:gd name="connsiteY137" fmla="*/ 6097795 h 6318474"/>
              <a:gd name="connsiteX138" fmla="*/ 3136157 w 12192000"/>
              <a:gd name="connsiteY138" fmla="*/ 6104374 h 6318474"/>
              <a:gd name="connsiteX139" fmla="*/ 3068503 w 12192000"/>
              <a:gd name="connsiteY139" fmla="*/ 6122957 h 6318474"/>
              <a:gd name="connsiteX140" fmla="*/ 2955436 w 12192000"/>
              <a:gd name="connsiteY140" fmla="*/ 6132649 h 6318474"/>
              <a:gd name="connsiteX141" fmla="*/ 2842670 w 12192000"/>
              <a:gd name="connsiteY141" fmla="*/ 6140054 h 6318474"/>
              <a:gd name="connsiteX142" fmla="*/ 2801443 w 12192000"/>
              <a:gd name="connsiteY142" fmla="*/ 6141673 h 6318474"/>
              <a:gd name="connsiteX143" fmla="*/ 2682466 w 12192000"/>
              <a:gd name="connsiteY143" fmla="*/ 6153465 h 6318474"/>
              <a:gd name="connsiteX144" fmla="*/ 2672807 w 12192000"/>
              <a:gd name="connsiteY144" fmla="*/ 6142991 h 6318474"/>
              <a:gd name="connsiteX145" fmla="*/ 2628809 w 12192000"/>
              <a:gd name="connsiteY145" fmla="*/ 6143709 h 6318474"/>
              <a:gd name="connsiteX146" fmla="*/ 2588893 w 12192000"/>
              <a:gd name="connsiteY146" fmla="*/ 6155492 h 6318474"/>
              <a:gd name="connsiteX147" fmla="*/ 2536071 w 12192000"/>
              <a:gd name="connsiteY147" fmla="*/ 6160251 h 6318474"/>
              <a:gd name="connsiteX148" fmla="*/ 2504536 w 12192000"/>
              <a:gd name="connsiteY148" fmla="*/ 6163214 h 6318474"/>
              <a:gd name="connsiteX149" fmla="*/ 2416183 w 12192000"/>
              <a:gd name="connsiteY149" fmla="*/ 6162149 h 6318474"/>
              <a:gd name="connsiteX150" fmla="*/ 2258954 w 12192000"/>
              <a:gd name="connsiteY150" fmla="*/ 6138495 h 6318474"/>
              <a:gd name="connsiteX151" fmla="*/ 2213757 w 12192000"/>
              <a:gd name="connsiteY151" fmla="*/ 6137657 h 6318474"/>
              <a:gd name="connsiteX152" fmla="*/ 2207849 w 12192000"/>
              <a:gd name="connsiteY152" fmla="*/ 6140663 h 6318474"/>
              <a:gd name="connsiteX153" fmla="*/ 2142850 w 12192000"/>
              <a:gd name="connsiteY153" fmla="*/ 6127305 h 6318474"/>
              <a:gd name="connsiteX154" fmla="*/ 2052662 w 12192000"/>
              <a:gd name="connsiteY154" fmla="*/ 6132561 h 6318474"/>
              <a:gd name="connsiteX155" fmla="*/ 1947318 w 12192000"/>
              <a:gd name="connsiteY155" fmla="*/ 6143241 h 6318474"/>
              <a:gd name="connsiteX156" fmla="*/ 1919990 w 12192000"/>
              <a:gd name="connsiteY156" fmla="*/ 6147138 h 6318474"/>
              <a:gd name="connsiteX157" fmla="*/ 1848467 w 12192000"/>
              <a:gd name="connsiteY157" fmla="*/ 6146802 h 6318474"/>
              <a:gd name="connsiteX158" fmla="*/ 1829679 w 12192000"/>
              <a:gd name="connsiteY158" fmla="*/ 6146667 h 6318474"/>
              <a:gd name="connsiteX159" fmla="*/ 1800399 w 12192000"/>
              <a:gd name="connsiteY159" fmla="*/ 6151416 h 6318474"/>
              <a:gd name="connsiteX160" fmla="*/ 1744857 w 12192000"/>
              <a:gd name="connsiteY160" fmla="*/ 6160829 h 6318474"/>
              <a:gd name="connsiteX161" fmla="*/ 1522846 w 12192000"/>
              <a:gd name="connsiteY161" fmla="*/ 6151535 h 6318474"/>
              <a:gd name="connsiteX162" fmla="*/ 1479635 w 12192000"/>
              <a:gd name="connsiteY162" fmla="*/ 6147789 h 6318474"/>
              <a:gd name="connsiteX163" fmla="*/ 1431509 w 12192000"/>
              <a:gd name="connsiteY163" fmla="*/ 6148646 h 6318474"/>
              <a:gd name="connsiteX164" fmla="*/ 1404278 w 12192000"/>
              <a:gd name="connsiteY164" fmla="*/ 6148320 h 6318474"/>
              <a:gd name="connsiteX165" fmla="*/ 1385386 w 12192000"/>
              <a:gd name="connsiteY165" fmla="*/ 6158592 h 6318474"/>
              <a:gd name="connsiteX166" fmla="*/ 1319302 w 12192000"/>
              <a:gd name="connsiteY166" fmla="*/ 6167635 h 6318474"/>
              <a:gd name="connsiteX167" fmla="*/ 1139080 w 12192000"/>
              <a:gd name="connsiteY167" fmla="*/ 6203726 h 6318474"/>
              <a:gd name="connsiteX168" fmla="*/ 937261 w 12192000"/>
              <a:gd name="connsiteY168" fmla="*/ 6259655 h 6318474"/>
              <a:gd name="connsiteX169" fmla="*/ 805377 w 12192000"/>
              <a:gd name="connsiteY169" fmla="*/ 6263674 h 6318474"/>
              <a:gd name="connsiteX170" fmla="*/ 616456 w 12192000"/>
              <a:gd name="connsiteY170" fmla="*/ 6268256 h 6318474"/>
              <a:gd name="connsiteX171" fmla="*/ 327347 w 12192000"/>
              <a:gd name="connsiteY171" fmla="*/ 6287076 h 6318474"/>
              <a:gd name="connsiteX172" fmla="*/ 163102 w 12192000"/>
              <a:gd name="connsiteY172" fmla="*/ 6296287 h 6318474"/>
              <a:gd name="connsiteX173" fmla="*/ 62970 w 12192000"/>
              <a:gd name="connsiteY173" fmla="*/ 6303790 h 6318474"/>
              <a:gd name="connsiteX174" fmla="*/ 0 w 12192000"/>
              <a:gd name="connsiteY174" fmla="*/ 6318474 h 631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12192000" h="6318474">
                <a:moveTo>
                  <a:pt x="11894969" y="6158990"/>
                </a:moveTo>
                <a:lnTo>
                  <a:pt x="11895904" y="6159098"/>
                </a:lnTo>
                <a:cubicBezTo>
                  <a:pt x="11894939" y="6159429"/>
                  <a:pt x="11892055" y="6159741"/>
                  <a:pt x="11890989" y="6159752"/>
                </a:cubicBezTo>
                <a:close/>
                <a:moveTo>
                  <a:pt x="4045232" y="6008125"/>
                </a:moveTo>
                <a:lnTo>
                  <a:pt x="4046168" y="6008233"/>
                </a:lnTo>
                <a:cubicBezTo>
                  <a:pt x="4045202" y="6008564"/>
                  <a:pt x="4042318" y="6008876"/>
                  <a:pt x="4041253" y="600888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156808"/>
                </a:lnTo>
                <a:lnTo>
                  <a:pt x="12149273" y="6149153"/>
                </a:lnTo>
                <a:cubicBezTo>
                  <a:pt x="12127636" y="6145273"/>
                  <a:pt x="12101953" y="6139351"/>
                  <a:pt x="12070284" y="6127103"/>
                </a:cubicBezTo>
                <a:cubicBezTo>
                  <a:pt x="12054264" y="6127846"/>
                  <a:pt x="12014431" y="6142717"/>
                  <a:pt x="11998411" y="6143459"/>
                </a:cubicBezTo>
                <a:lnTo>
                  <a:pt x="11970826" y="6150026"/>
                </a:lnTo>
                <a:cubicBezTo>
                  <a:pt x="11958231" y="6152532"/>
                  <a:pt x="11942379" y="6177510"/>
                  <a:pt x="11931533" y="6177505"/>
                </a:cubicBezTo>
                <a:cubicBezTo>
                  <a:pt x="11910383" y="6179824"/>
                  <a:pt x="11903286" y="6157732"/>
                  <a:pt x="11896981" y="6158603"/>
                </a:cubicBezTo>
                <a:lnTo>
                  <a:pt x="11894969" y="6158990"/>
                </a:lnTo>
                <a:lnTo>
                  <a:pt x="11889311" y="6158332"/>
                </a:lnTo>
                <a:cubicBezTo>
                  <a:pt x="11853888" y="6161916"/>
                  <a:pt x="11737222" y="6158530"/>
                  <a:pt x="11689326" y="6163434"/>
                </a:cubicBezTo>
                <a:cubicBezTo>
                  <a:pt x="11641430" y="6168338"/>
                  <a:pt x="11636102" y="6189406"/>
                  <a:pt x="11601935" y="6187757"/>
                </a:cubicBezTo>
                <a:cubicBezTo>
                  <a:pt x="11599314" y="6186888"/>
                  <a:pt x="11570115" y="6182555"/>
                  <a:pt x="11555095" y="6183047"/>
                </a:cubicBezTo>
                <a:lnTo>
                  <a:pt x="11560799" y="6169100"/>
                </a:lnTo>
                <a:lnTo>
                  <a:pt x="11514053" y="6178220"/>
                </a:lnTo>
                <a:cubicBezTo>
                  <a:pt x="11451549" y="6187366"/>
                  <a:pt x="11394272" y="6188305"/>
                  <a:pt x="11357725" y="6195606"/>
                </a:cubicBezTo>
                <a:cubicBezTo>
                  <a:pt x="11316005" y="6197902"/>
                  <a:pt x="11320092" y="6209885"/>
                  <a:pt x="11262187" y="6218010"/>
                </a:cubicBezTo>
                <a:cubicBezTo>
                  <a:pt x="11233066" y="6214468"/>
                  <a:pt x="11133947" y="6227961"/>
                  <a:pt x="11113454" y="6226839"/>
                </a:cubicBezTo>
                <a:cubicBezTo>
                  <a:pt x="11114482" y="6229773"/>
                  <a:pt x="11083925" y="6250801"/>
                  <a:pt x="11078762" y="6248659"/>
                </a:cubicBezTo>
                <a:cubicBezTo>
                  <a:pt x="10985190" y="6244061"/>
                  <a:pt x="11045792" y="6268123"/>
                  <a:pt x="10985893" y="6255238"/>
                </a:cubicBezTo>
                <a:cubicBezTo>
                  <a:pt x="10948597" y="6254176"/>
                  <a:pt x="10961126" y="6287928"/>
                  <a:pt x="10918240" y="6273821"/>
                </a:cubicBezTo>
                <a:cubicBezTo>
                  <a:pt x="10873661" y="6276274"/>
                  <a:pt x="10849593" y="6290249"/>
                  <a:pt x="10805173" y="6283513"/>
                </a:cubicBezTo>
                <a:cubicBezTo>
                  <a:pt x="10763453" y="6285863"/>
                  <a:pt x="10729215" y="6292935"/>
                  <a:pt x="10692407" y="6290918"/>
                </a:cubicBezTo>
                <a:cubicBezTo>
                  <a:pt x="10679569" y="6295748"/>
                  <a:pt x="10666635" y="6298075"/>
                  <a:pt x="10651180" y="6292538"/>
                </a:cubicBezTo>
                <a:lnTo>
                  <a:pt x="10551856" y="6302382"/>
                </a:lnTo>
                <a:lnTo>
                  <a:pt x="10527978" y="6296650"/>
                </a:lnTo>
                <a:lnTo>
                  <a:pt x="10525940" y="6297450"/>
                </a:lnTo>
                <a:lnTo>
                  <a:pt x="10522544" y="6293855"/>
                </a:lnTo>
                <a:cubicBezTo>
                  <a:pt x="10504440" y="6300497"/>
                  <a:pt x="10496869" y="6286870"/>
                  <a:pt x="10478546" y="6294573"/>
                </a:cubicBezTo>
                <a:lnTo>
                  <a:pt x="10477443" y="6297286"/>
                </a:lnTo>
                <a:lnTo>
                  <a:pt x="10476232" y="6296984"/>
                </a:lnTo>
                <a:cubicBezTo>
                  <a:pt x="10458706" y="6295109"/>
                  <a:pt x="10435371" y="6292975"/>
                  <a:pt x="10418680" y="6292219"/>
                </a:cubicBezTo>
                <a:cubicBezTo>
                  <a:pt x="10390200" y="6292371"/>
                  <a:pt x="10362575" y="6283013"/>
                  <a:pt x="10363623" y="6290735"/>
                </a:cubicBezTo>
                <a:cubicBezTo>
                  <a:pt x="10340423" y="6292031"/>
                  <a:pt x="10314609" y="6294183"/>
                  <a:pt x="10283621" y="6293185"/>
                </a:cubicBezTo>
                <a:cubicBezTo>
                  <a:pt x="10217837" y="6274209"/>
                  <a:pt x="10247801" y="6293045"/>
                  <a:pt x="10190155" y="6286444"/>
                </a:cubicBezTo>
                <a:cubicBezTo>
                  <a:pt x="10139010" y="6280073"/>
                  <a:pt x="10039303" y="6263032"/>
                  <a:pt x="9976759" y="6254958"/>
                </a:cubicBezTo>
                <a:cubicBezTo>
                  <a:pt x="9948551" y="6252478"/>
                  <a:pt x="9890629" y="6247011"/>
                  <a:pt x="9851249" y="6244528"/>
                </a:cubicBezTo>
                <a:cubicBezTo>
                  <a:pt x="9827401" y="6245311"/>
                  <a:pt x="9805740" y="6228966"/>
                  <a:pt x="9777853" y="6234049"/>
                </a:cubicBezTo>
                <a:cubicBezTo>
                  <a:pt x="9768395" y="6236129"/>
                  <a:pt x="9741103" y="6245133"/>
                  <a:pt x="9715652" y="6241486"/>
                </a:cubicBezTo>
                <a:cubicBezTo>
                  <a:pt x="9706602" y="6245714"/>
                  <a:pt x="9679602" y="6241251"/>
                  <a:pt x="9668575" y="6241171"/>
                </a:cubicBezTo>
                <a:cubicBezTo>
                  <a:pt x="9655291" y="6244627"/>
                  <a:pt x="9606379" y="6239957"/>
                  <a:pt x="9592718" y="6236147"/>
                </a:cubicBezTo>
                <a:lnTo>
                  <a:pt x="9457933" y="6230215"/>
                </a:lnTo>
                <a:lnTo>
                  <a:pt x="9413541" y="6229136"/>
                </a:lnTo>
                <a:cubicBezTo>
                  <a:pt x="9405932" y="6230202"/>
                  <a:pt x="9378187" y="6229518"/>
                  <a:pt x="9370554" y="6229993"/>
                </a:cubicBezTo>
                <a:cubicBezTo>
                  <a:pt x="9329719" y="6224789"/>
                  <a:pt x="9315636" y="6224537"/>
                  <a:pt x="9291225" y="6222000"/>
                </a:cubicBezTo>
                <a:cubicBezTo>
                  <a:pt x="9250133" y="6221927"/>
                  <a:pt x="9219852" y="6223575"/>
                  <a:pt x="9178845" y="6218514"/>
                </a:cubicBezTo>
                <a:lnTo>
                  <a:pt x="9059198" y="6208104"/>
                </a:lnTo>
                <a:cubicBezTo>
                  <a:pt x="9005876" y="6213042"/>
                  <a:pt x="8932755" y="6208717"/>
                  <a:pt x="8915200" y="6202220"/>
                </a:cubicBezTo>
                <a:cubicBezTo>
                  <a:pt x="8849559" y="6194865"/>
                  <a:pt x="8745894" y="6181406"/>
                  <a:pt x="8673416" y="6178676"/>
                </a:cubicBezTo>
                <a:lnTo>
                  <a:pt x="8519400" y="6141983"/>
                </a:lnTo>
                <a:lnTo>
                  <a:pt x="8481334" y="6136212"/>
                </a:lnTo>
                <a:lnTo>
                  <a:pt x="8480310" y="6136761"/>
                </a:lnTo>
                <a:cubicBezTo>
                  <a:pt x="8477144" y="6137859"/>
                  <a:pt x="8473175" y="6138421"/>
                  <a:pt x="8467401" y="6137878"/>
                </a:cubicBezTo>
                <a:cubicBezTo>
                  <a:pt x="8468950" y="6147916"/>
                  <a:pt x="8461029" y="6141070"/>
                  <a:pt x="8443863" y="6138582"/>
                </a:cubicBezTo>
                <a:cubicBezTo>
                  <a:pt x="8442440" y="6153616"/>
                  <a:pt x="8398105" y="6135877"/>
                  <a:pt x="8383421" y="6142866"/>
                </a:cubicBezTo>
                <a:lnTo>
                  <a:pt x="8335390" y="6141173"/>
                </a:lnTo>
                <a:lnTo>
                  <a:pt x="8335105" y="6141296"/>
                </a:lnTo>
                <a:cubicBezTo>
                  <a:pt x="8333047" y="6141410"/>
                  <a:pt x="8330224" y="6141241"/>
                  <a:pt x="8326122" y="6140673"/>
                </a:cubicBezTo>
                <a:lnTo>
                  <a:pt x="8320276" y="6139610"/>
                </a:lnTo>
                <a:lnTo>
                  <a:pt x="8304197" y="6137949"/>
                </a:lnTo>
                <a:lnTo>
                  <a:pt x="8297864" y="6138309"/>
                </a:lnTo>
                <a:lnTo>
                  <a:pt x="8292894" y="6139456"/>
                </a:lnTo>
                <a:cubicBezTo>
                  <a:pt x="8284528" y="6135360"/>
                  <a:pt x="8285356" y="6130750"/>
                  <a:pt x="8258788" y="6141098"/>
                </a:cubicBezTo>
                <a:cubicBezTo>
                  <a:pt x="8227791" y="6140573"/>
                  <a:pt x="8118911" y="6133023"/>
                  <a:pt x="8082003" y="6131190"/>
                </a:cubicBezTo>
                <a:cubicBezTo>
                  <a:pt x="8049335" y="6125668"/>
                  <a:pt x="8068225" y="6118579"/>
                  <a:pt x="8027820" y="6115981"/>
                </a:cubicBezTo>
                <a:cubicBezTo>
                  <a:pt x="7991532" y="6105917"/>
                  <a:pt x="7968549" y="6128514"/>
                  <a:pt x="7925416" y="6125692"/>
                </a:cubicBezTo>
                <a:lnTo>
                  <a:pt x="7854477" y="6133338"/>
                </a:lnTo>
                <a:lnTo>
                  <a:pt x="7840212" y="6130291"/>
                </a:lnTo>
                <a:lnTo>
                  <a:pt x="7835389" y="6128744"/>
                </a:lnTo>
                <a:cubicBezTo>
                  <a:pt x="7831866" y="6127830"/>
                  <a:pt x="7829262" y="6127412"/>
                  <a:pt x="7827179" y="6127335"/>
                </a:cubicBezTo>
                <a:lnTo>
                  <a:pt x="7826804" y="6127426"/>
                </a:lnTo>
                <a:lnTo>
                  <a:pt x="7819450" y="6125856"/>
                </a:lnTo>
                <a:lnTo>
                  <a:pt x="7696214" y="6118621"/>
                </a:lnTo>
                <a:cubicBezTo>
                  <a:pt x="7691050" y="6117578"/>
                  <a:pt x="7686754" y="6117757"/>
                  <a:pt x="7682814" y="6118522"/>
                </a:cubicBezTo>
                <a:lnTo>
                  <a:pt x="7681385" y="6118954"/>
                </a:lnTo>
                <a:lnTo>
                  <a:pt x="7649074" y="6109981"/>
                </a:lnTo>
                <a:lnTo>
                  <a:pt x="7643393" y="6109813"/>
                </a:lnTo>
                <a:lnTo>
                  <a:pt x="7624109" y="6102654"/>
                </a:lnTo>
                <a:lnTo>
                  <a:pt x="7613197" y="6099654"/>
                </a:lnTo>
                <a:lnTo>
                  <a:pt x="7612066" y="6097366"/>
                </a:lnTo>
                <a:cubicBezTo>
                  <a:pt x="7609760" y="6095694"/>
                  <a:pt x="7605059" y="6094329"/>
                  <a:pt x="7594969" y="6093669"/>
                </a:cubicBezTo>
                <a:lnTo>
                  <a:pt x="7592267" y="6093787"/>
                </a:lnTo>
                <a:lnTo>
                  <a:pt x="7580910" y="6088717"/>
                </a:lnTo>
                <a:cubicBezTo>
                  <a:pt x="7577730" y="6086733"/>
                  <a:pt x="7575517" y="6084527"/>
                  <a:pt x="7574701" y="6082023"/>
                </a:cubicBezTo>
                <a:cubicBezTo>
                  <a:pt x="7510607" y="6083521"/>
                  <a:pt x="7428238" y="6037688"/>
                  <a:pt x="7371301" y="6029988"/>
                </a:cubicBezTo>
                <a:cubicBezTo>
                  <a:pt x="7306408" y="6018065"/>
                  <a:pt x="7295557" y="6035380"/>
                  <a:pt x="7233811" y="6036619"/>
                </a:cubicBezTo>
                <a:cubicBezTo>
                  <a:pt x="7163425" y="6028936"/>
                  <a:pt x="7109198" y="6027788"/>
                  <a:pt x="7046891" y="6023371"/>
                </a:cubicBezTo>
                <a:lnTo>
                  <a:pt x="6923302" y="6039287"/>
                </a:lnTo>
                <a:lnTo>
                  <a:pt x="6855429" y="6022157"/>
                </a:lnTo>
                <a:lnTo>
                  <a:pt x="6847445" y="6020842"/>
                </a:lnTo>
                <a:cubicBezTo>
                  <a:pt x="6841861" y="6020152"/>
                  <a:pt x="6838034" y="6019972"/>
                  <a:pt x="6835271" y="6020154"/>
                </a:cubicBezTo>
                <a:lnTo>
                  <a:pt x="6834898" y="6020322"/>
                </a:lnTo>
                <a:lnTo>
                  <a:pt x="6823638" y="6019317"/>
                </a:lnTo>
                <a:cubicBezTo>
                  <a:pt x="6804803" y="6017195"/>
                  <a:pt x="6750270" y="6026168"/>
                  <a:pt x="6733110" y="6023492"/>
                </a:cubicBezTo>
                <a:cubicBezTo>
                  <a:pt x="6702466" y="6025011"/>
                  <a:pt x="6661612" y="6025582"/>
                  <a:pt x="6639771" y="6028436"/>
                </a:cubicBezTo>
                <a:lnTo>
                  <a:pt x="6638443" y="6029179"/>
                </a:lnTo>
                <a:lnTo>
                  <a:pt x="6550787" y="6002044"/>
                </a:lnTo>
                <a:lnTo>
                  <a:pt x="6528543" y="6013827"/>
                </a:lnTo>
                <a:lnTo>
                  <a:pt x="6524438" y="6011067"/>
                </a:lnTo>
                <a:cubicBezTo>
                  <a:pt x="6519540" y="6009251"/>
                  <a:pt x="6511924" y="6008149"/>
                  <a:pt x="6498206" y="6008672"/>
                </a:cubicBezTo>
                <a:lnTo>
                  <a:pt x="6424286" y="6002372"/>
                </a:lnTo>
                <a:cubicBezTo>
                  <a:pt x="6388398" y="6001868"/>
                  <a:pt x="6367899" y="6001365"/>
                  <a:pt x="6336161" y="6002565"/>
                </a:cubicBezTo>
                <a:cubicBezTo>
                  <a:pt x="6255083" y="5996930"/>
                  <a:pt x="6281376" y="5992298"/>
                  <a:pt x="6231181" y="5987364"/>
                </a:cubicBezTo>
                <a:cubicBezTo>
                  <a:pt x="6180985" y="5982430"/>
                  <a:pt x="6090217" y="5977048"/>
                  <a:pt x="6034990" y="5972963"/>
                </a:cubicBezTo>
                <a:cubicBezTo>
                  <a:pt x="5979762" y="5968876"/>
                  <a:pt x="5978576" y="5965537"/>
                  <a:pt x="5899818" y="5962847"/>
                </a:cubicBezTo>
                <a:lnTo>
                  <a:pt x="5846849" y="5968253"/>
                </a:lnTo>
                <a:lnTo>
                  <a:pt x="5843016" y="5955424"/>
                </a:lnTo>
                <a:cubicBezTo>
                  <a:pt x="5807017" y="5959252"/>
                  <a:pt x="5728883" y="5959661"/>
                  <a:pt x="5725893" y="5960164"/>
                </a:cubicBezTo>
                <a:cubicBezTo>
                  <a:pt x="5660629" y="5959766"/>
                  <a:pt x="5539522" y="5943577"/>
                  <a:pt x="5427496" y="5944455"/>
                </a:cubicBezTo>
                <a:cubicBezTo>
                  <a:pt x="5390152" y="5944748"/>
                  <a:pt x="5353820" y="5946937"/>
                  <a:pt x="5320899" y="5952239"/>
                </a:cubicBezTo>
                <a:cubicBezTo>
                  <a:pt x="5266869" y="5983817"/>
                  <a:pt x="5171389" y="5960679"/>
                  <a:pt x="5136768" y="5979297"/>
                </a:cubicBezTo>
                <a:cubicBezTo>
                  <a:pt x="5082489" y="5994705"/>
                  <a:pt x="4976404" y="6021174"/>
                  <a:pt x="4928657" y="6025062"/>
                </a:cubicBezTo>
                <a:cubicBezTo>
                  <a:pt x="4894173" y="6031152"/>
                  <a:pt x="4846928" y="6030986"/>
                  <a:pt x="4796679" y="6022538"/>
                </a:cubicBezTo>
                <a:cubicBezTo>
                  <a:pt x="4717263" y="6014690"/>
                  <a:pt x="4622250" y="6006263"/>
                  <a:pt x="4549237" y="6002086"/>
                </a:cubicBezTo>
                <a:cubicBezTo>
                  <a:pt x="4455907" y="6010007"/>
                  <a:pt x="4424521" y="6015165"/>
                  <a:pt x="4354249" y="6008090"/>
                </a:cubicBezTo>
                <a:cubicBezTo>
                  <a:pt x="4323281" y="5999927"/>
                  <a:pt x="4283885" y="6000734"/>
                  <a:pt x="4220548" y="5976239"/>
                </a:cubicBezTo>
                <a:cubicBezTo>
                  <a:pt x="4204528" y="5976981"/>
                  <a:pt x="4164695" y="5991852"/>
                  <a:pt x="4148674" y="5992595"/>
                </a:cubicBezTo>
                <a:lnTo>
                  <a:pt x="4121089" y="5999161"/>
                </a:lnTo>
                <a:cubicBezTo>
                  <a:pt x="4108495" y="6001667"/>
                  <a:pt x="4092642" y="6026645"/>
                  <a:pt x="4081797" y="6026640"/>
                </a:cubicBezTo>
                <a:cubicBezTo>
                  <a:pt x="4060647" y="6028959"/>
                  <a:pt x="4053549" y="6006868"/>
                  <a:pt x="4047244" y="6007739"/>
                </a:cubicBezTo>
                <a:lnTo>
                  <a:pt x="4045232" y="6008125"/>
                </a:lnTo>
                <a:lnTo>
                  <a:pt x="4039575" y="6007468"/>
                </a:lnTo>
                <a:cubicBezTo>
                  <a:pt x="4004152" y="6011051"/>
                  <a:pt x="3887485" y="6007665"/>
                  <a:pt x="3839589" y="6012569"/>
                </a:cubicBezTo>
                <a:cubicBezTo>
                  <a:pt x="3791694" y="6017473"/>
                  <a:pt x="3786365" y="6038542"/>
                  <a:pt x="3752198" y="6036893"/>
                </a:cubicBezTo>
                <a:cubicBezTo>
                  <a:pt x="3749577" y="6036024"/>
                  <a:pt x="3720379" y="6031691"/>
                  <a:pt x="3705359" y="6032182"/>
                </a:cubicBezTo>
                <a:lnTo>
                  <a:pt x="3711062" y="6018235"/>
                </a:lnTo>
                <a:lnTo>
                  <a:pt x="3664316" y="6027355"/>
                </a:lnTo>
                <a:cubicBezTo>
                  <a:pt x="3601812" y="6036501"/>
                  <a:pt x="3544535" y="6037440"/>
                  <a:pt x="3507988" y="6044742"/>
                </a:cubicBezTo>
                <a:cubicBezTo>
                  <a:pt x="3466269" y="6047037"/>
                  <a:pt x="3470355" y="6059020"/>
                  <a:pt x="3412450" y="6067145"/>
                </a:cubicBezTo>
                <a:cubicBezTo>
                  <a:pt x="3383330" y="6063603"/>
                  <a:pt x="3284210" y="6077096"/>
                  <a:pt x="3263717" y="6075974"/>
                </a:cubicBezTo>
                <a:cubicBezTo>
                  <a:pt x="3264745" y="6078908"/>
                  <a:pt x="3234188" y="6099937"/>
                  <a:pt x="3229025" y="6097795"/>
                </a:cubicBezTo>
                <a:cubicBezTo>
                  <a:pt x="3135454" y="6093197"/>
                  <a:pt x="3196055" y="6117259"/>
                  <a:pt x="3136157" y="6104374"/>
                </a:cubicBezTo>
                <a:cubicBezTo>
                  <a:pt x="3098860" y="6103312"/>
                  <a:pt x="3111389" y="6137064"/>
                  <a:pt x="3068503" y="6122957"/>
                </a:cubicBezTo>
                <a:cubicBezTo>
                  <a:pt x="3023924" y="6125410"/>
                  <a:pt x="2999857" y="6139385"/>
                  <a:pt x="2955436" y="6132649"/>
                </a:cubicBezTo>
                <a:cubicBezTo>
                  <a:pt x="2913716" y="6134999"/>
                  <a:pt x="2879478" y="6142071"/>
                  <a:pt x="2842670" y="6140054"/>
                </a:cubicBezTo>
                <a:cubicBezTo>
                  <a:pt x="2829832" y="6144884"/>
                  <a:pt x="2816898" y="6147210"/>
                  <a:pt x="2801443" y="6141673"/>
                </a:cubicBezTo>
                <a:lnTo>
                  <a:pt x="2682466" y="6153465"/>
                </a:lnTo>
                <a:cubicBezTo>
                  <a:pt x="2660665" y="6152262"/>
                  <a:pt x="2692689" y="6141832"/>
                  <a:pt x="2672807" y="6142991"/>
                </a:cubicBezTo>
                <a:cubicBezTo>
                  <a:pt x="2654703" y="6149633"/>
                  <a:pt x="2647132" y="6136006"/>
                  <a:pt x="2628809" y="6143709"/>
                </a:cubicBezTo>
                <a:cubicBezTo>
                  <a:pt x="2640519" y="6153315"/>
                  <a:pt x="2584764" y="6146430"/>
                  <a:pt x="2588893" y="6155492"/>
                </a:cubicBezTo>
                <a:cubicBezTo>
                  <a:pt x="2562424" y="6144791"/>
                  <a:pt x="2563080" y="6161481"/>
                  <a:pt x="2536071" y="6160251"/>
                </a:cubicBezTo>
                <a:cubicBezTo>
                  <a:pt x="2521472" y="6156702"/>
                  <a:pt x="2512619" y="6156791"/>
                  <a:pt x="2504536" y="6163214"/>
                </a:cubicBezTo>
                <a:cubicBezTo>
                  <a:pt x="2436502" y="6145619"/>
                  <a:pt x="2471682" y="6165697"/>
                  <a:pt x="2416183" y="6162149"/>
                </a:cubicBezTo>
                <a:cubicBezTo>
                  <a:pt x="2367284" y="6157380"/>
                  <a:pt x="2314759" y="6156566"/>
                  <a:pt x="2258954" y="6138495"/>
                </a:cubicBezTo>
                <a:cubicBezTo>
                  <a:pt x="2247279" y="6132919"/>
                  <a:pt x="2227043" y="6132544"/>
                  <a:pt x="2213757" y="6137657"/>
                </a:cubicBezTo>
                <a:cubicBezTo>
                  <a:pt x="2211471" y="6138537"/>
                  <a:pt x="2209481" y="6139549"/>
                  <a:pt x="2207849" y="6140663"/>
                </a:cubicBezTo>
                <a:cubicBezTo>
                  <a:pt x="2173071" y="6127369"/>
                  <a:pt x="2160684" y="6136924"/>
                  <a:pt x="2142850" y="6127305"/>
                </a:cubicBezTo>
                <a:cubicBezTo>
                  <a:pt x="2098031" y="6127034"/>
                  <a:pt x="2069011" y="6140923"/>
                  <a:pt x="2052662" y="6132561"/>
                </a:cubicBezTo>
                <a:cubicBezTo>
                  <a:pt x="2020074" y="6135217"/>
                  <a:pt x="1969430" y="6140811"/>
                  <a:pt x="1947318" y="6143241"/>
                </a:cubicBezTo>
                <a:cubicBezTo>
                  <a:pt x="1940770" y="6148914"/>
                  <a:pt x="1930120" y="6146416"/>
                  <a:pt x="1919990" y="6147138"/>
                </a:cubicBezTo>
                <a:cubicBezTo>
                  <a:pt x="1909246" y="6152211"/>
                  <a:pt x="1862541" y="6150302"/>
                  <a:pt x="1848467" y="6146802"/>
                </a:cubicBezTo>
                <a:lnTo>
                  <a:pt x="1829679" y="6146667"/>
                </a:lnTo>
                <a:lnTo>
                  <a:pt x="1800399" y="6151416"/>
                </a:lnTo>
                <a:cubicBezTo>
                  <a:pt x="1772794" y="6155974"/>
                  <a:pt x="1746802" y="6160395"/>
                  <a:pt x="1744857" y="6160829"/>
                </a:cubicBezTo>
                <a:cubicBezTo>
                  <a:pt x="1658262" y="6159319"/>
                  <a:pt x="1607746" y="6158114"/>
                  <a:pt x="1522846" y="6151535"/>
                </a:cubicBezTo>
                <a:lnTo>
                  <a:pt x="1479635" y="6147789"/>
                </a:lnTo>
                <a:lnTo>
                  <a:pt x="1431509" y="6148646"/>
                </a:lnTo>
                <a:lnTo>
                  <a:pt x="1404278" y="6148320"/>
                </a:lnTo>
                <a:lnTo>
                  <a:pt x="1385386" y="6158592"/>
                </a:lnTo>
                <a:cubicBezTo>
                  <a:pt x="1370639" y="6165997"/>
                  <a:pt x="1351293" y="6172305"/>
                  <a:pt x="1319302" y="6167635"/>
                </a:cubicBezTo>
                <a:cubicBezTo>
                  <a:pt x="1269341" y="6201791"/>
                  <a:pt x="1171293" y="6183451"/>
                  <a:pt x="1139080" y="6203726"/>
                </a:cubicBezTo>
                <a:cubicBezTo>
                  <a:pt x="1086871" y="6221774"/>
                  <a:pt x="984382" y="6253415"/>
                  <a:pt x="937261" y="6259655"/>
                </a:cubicBezTo>
                <a:cubicBezTo>
                  <a:pt x="903636" y="6267434"/>
                  <a:pt x="856514" y="6269607"/>
                  <a:pt x="805377" y="6263674"/>
                </a:cubicBezTo>
                <a:cubicBezTo>
                  <a:pt x="725233" y="6259781"/>
                  <a:pt x="689761" y="6268804"/>
                  <a:pt x="616456" y="6268256"/>
                </a:cubicBezTo>
                <a:cubicBezTo>
                  <a:pt x="524389" y="6280773"/>
                  <a:pt x="398278" y="6277929"/>
                  <a:pt x="327347" y="6287076"/>
                </a:cubicBezTo>
                <a:cubicBezTo>
                  <a:pt x="295464" y="6280471"/>
                  <a:pt x="229273" y="6317571"/>
                  <a:pt x="163102" y="6296287"/>
                </a:cubicBezTo>
                <a:cubicBezTo>
                  <a:pt x="130274" y="6294962"/>
                  <a:pt x="96818" y="6298010"/>
                  <a:pt x="62970" y="6303790"/>
                </a:cubicBezTo>
                <a:lnTo>
                  <a:pt x="0" y="631847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79E11-D4A6-3052-62DF-99CFF554C910}"/>
              </a:ext>
            </a:extLst>
          </p:cNvPr>
          <p:cNvSpPr txBox="1"/>
          <p:nvPr/>
        </p:nvSpPr>
        <p:spPr>
          <a:xfrm>
            <a:off x="920637" y="1460309"/>
            <a:ext cx="3937966" cy="349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Measure the distance from the eyes of the subject to the screen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C9A3C8-6554-A4B0-4F27-6AADF2CBF948}"/>
              </a:ext>
            </a:extLst>
          </p:cNvPr>
          <p:cNvGrpSpPr/>
          <p:nvPr/>
        </p:nvGrpSpPr>
        <p:grpSpPr>
          <a:xfrm>
            <a:off x="5526157" y="867894"/>
            <a:ext cx="5951610" cy="4511562"/>
            <a:chOff x="2340483" y="939246"/>
            <a:chExt cx="7581790" cy="57473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95250-4691-5E28-7620-7847AD7B04D2}"/>
                </a:ext>
              </a:extLst>
            </p:cNvPr>
            <p:cNvSpPr/>
            <p:nvPr/>
          </p:nvSpPr>
          <p:spPr>
            <a:xfrm>
              <a:off x="2340483" y="939246"/>
              <a:ext cx="7581790" cy="574730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39CDFD-8855-733A-B21C-CB42FEE2DA7D}"/>
                </a:ext>
              </a:extLst>
            </p:cNvPr>
            <p:cNvGrpSpPr/>
            <p:nvPr/>
          </p:nvGrpSpPr>
          <p:grpSpPr>
            <a:xfrm>
              <a:off x="2640997" y="1040644"/>
              <a:ext cx="6910006" cy="5645906"/>
              <a:chOff x="2640997" y="1040644"/>
              <a:chExt cx="6910006" cy="5645906"/>
            </a:xfrm>
            <a:noFill/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05C03C7-3259-8E3C-BAD4-97B632D13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0997" y="1040644"/>
                <a:ext cx="6910006" cy="5645906"/>
              </a:xfrm>
              <a:prstGeom prst="rect">
                <a:avLst/>
              </a:prstGeom>
              <a:grpFill/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DE76607-92CC-E9BC-489B-16D0B5431953}"/>
                  </a:ext>
                </a:extLst>
              </p:cNvPr>
              <p:cNvCxnSpPr/>
              <p:nvPr/>
            </p:nvCxnSpPr>
            <p:spPr>
              <a:xfrm>
                <a:off x="4604657" y="1934936"/>
                <a:ext cx="3053443" cy="0"/>
              </a:xfrm>
              <a:prstGeom prst="straightConnector1">
                <a:avLst/>
              </a:prstGeom>
              <a:grpFill/>
              <a:ln w="762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B82AC6-B6DF-EDDA-A524-D5ABD8D6AC9D}"/>
                  </a:ext>
                </a:extLst>
              </p:cNvPr>
              <p:cNvSpPr txBox="1"/>
              <p:nvPr/>
            </p:nvSpPr>
            <p:spPr>
              <a:xfrm>
                <a:off x="5356454" y="1514905"/>
                <a:ext cx="1549848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713232">
                  <a:spcAft>
                    <a:spcPts val="600"/>
                  </a:spcAft>
                </a:pPr>
                <a:r>
                  <a:rPr lang="en-GB" sz="1404" kern="1200">
                    <a:solidFill>
                      <a:srgbClr val="979797"/>
                    </a:solidFill>
                    <a:latin typeface="+mn-lt"/>
                    <a:ea typeface="+mn-ea"/>
                    <a:cs typeface="+mn-cs"/>
                  </a:rPr>
                  <a:t>Distance in cm</a:t>
                </a:r>
                <a:endParaRPr lang="en-DK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690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A63BEC-912B-ED1F-3079-49650730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rectangular device&#10;&#10;Description automatically generated">
            <a:extLst>
              <a:ext uri="{FF2B5EF4-FFF2-40B4-BE49-F238E27FC236}">
                <a16:creationId xmlns:a16="http://schemas.microsoft.com/office/drawing/2014/main" id="{41E8767E-4DF0-CA69-7BBD-8D9062152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7" b="24270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FBA23-A339-C7AD-8468-BA145DAEC6CC}"/>
              </a:ext>
            </a:extLst>
          </p:cNvPr>
          <p:cNvSpPr txBox="1"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Measure the required position of the fiducial with the VTG Calibrator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85B3F8-15CB-39F1-62BC-2A6B96F4036D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Procedure: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Place the VTG Calibrator in the screen corner where the fiducials are to be generated.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Read of the vertical and horizontal distances from the centre of the fiducial edge of display area.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/>
              <a:t>Please see the LabBench VTG manual if further information is required on the calibration procedure.</a:t>
            </a:r>
          </a:p>
        </p:txBody>
      </p:sp>
    </p:spTree>
    <p:extLst>
      <p:ext uri="{BB962C8B-B14F-4D97-AF65-F5344CB8AC3E}">
        <p14:creationId xmlns:p14="http://schemas.microsoft.com/office/powerpoint/2010/main" val="67314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0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81229-552E-286C-C107-9BB6C97B1BEA}"/>
              </a:ext>
            </a:extLst>
          </p:cNvPr>
          <p:cNvSpPr txBox="1"/>
          <p:nvPr/>
        </p:nvSpPr>
        <p:spPr>
          <a:xfrm>
            <a:off x="838200" y="609600"/>
            <a:ext cx="373934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the LabBench DISPLAY configuration in the LabBench Designer program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3458B-2AB0-46E2-54BC-12472255738C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Please note this required that you close LabBench Runner to change the configuration in LabBench Designer. </a:t>
            </a:r>
            <a:r>
              <a:rPr lang="en-US" sz="1900" b="1"/>
              <a:t>When you close LabBench Designer the calibration values will be written to the PDF file by the Post Session Action named Create Calibration Record. </a:t>
            </a:r>
            <a:r>
              <a:rPr lang="en-US" sz="1900"/>
              <a:t>Once you updated the LabBench DISPLAY configuration restart this protocol to validate the calibration of the screen and fiducial.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BADFE8-0416-8301-FD23-AC161AF90851}"/>
              </a:ext>
            </a:extLst>
          </p:cNvPr>
          <p:cNvGrpSpPr/>
          <p:nvPr/>
        </p:nvGrpSpPr>
        <p:grpSpPr>
          <a:xfrm>
            <a:off x="5797781" y="661916"/>
            <a:ext cx="5450494" cy="5557909"/>
            <a:chOff x="4146185" y="1179265"/>
            <a:chExt cx="3994466" cy="4073187"/>
          </a:xfrm>
        </p:grpSpPr>
        <p:pic>
          <p:nvPicPr>
            <p:cNvPr id="3" name="Picture 2" descr="A screenshot of a device&#10;&#10;Description automatically generated">
              <a:extLst>
                <a:ext uri="{FF2B5EF4-FFF2-40B4-BE49-F238E27FC236}">
                  <a16:creationId xmlns:a16="http://schemas.microsoft.com/office/drawing/2014/main" id="{B2AA46D9-5199-178E-7425-603529709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185" y="1578321"/>
              <a:ext cx="3279834" cy="36741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E518472-882D-F57F-8A7D-6CF5B165E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6019" y="2950123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B2341D-BAE8-C9C1-002E-B5CC849185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6019" y="3192330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7201943-136A-ABEA-E1F5-F5EB002C0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2172" y="4308115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3F029FE-5839-AF9D-20FD-30B006FC4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6018" y="4566651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2A89E5-E830-5E1E-5687-7114CA228DA8}"/>
                </a:ext>
              </a:extLst>
            </p:cNvPr>
            <p:cNvSpPr txBox="1"/>
            <p:nvPr/>
          </p:nvSpPr>
          <p:spPr>
            <a:xfrm>
              <a:off x="7832811" y="2765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43584">
                <a:spcAft>
                  <a:spcPts val="600"/>
                </a:spcAft>
              </a:pPr>
              <a:r>
                <a:rPr lang="en-GB" sz="24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</a:t>
              </a:r>
              <a:endParaRPr lang="en-DK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DB23BE-5C2F-025B-4602-476A1E9F0081}"/>
                </a:ext>
              </a:extLst>
            </p:cNvPr>
            <p:cNvSpPr txBox="1"/>
            <p:nvPr/>
          </p:nvSpPr>
          <p:spPr>
            <a:xfrm>
              <a:off x="7832811" y="30133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43584">
                <a:spcAft>
                  <a:spcPts val="600"/>
                </a:spcAft>
              </a:pPr>
              <a:r>
                <a:rPr lang="en-GB" sz="24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2</a:t>
              </a:r>
              <a:endParaRPr lang="en-DK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5819C8-D8CC-4DF3-FD06-D14BCB0985AE}"/>
                </a:ext>
              </a:extLst>
            </p:cNvPr>
            <p:cNvSpPr txBox="1"/>
            <p:nvPr/>
          </p:nvSpPr>
          <p:spPr>
            <a:xfrm>
              <a:off x="7832811" y="41234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43584">
                <a:spcAft>
                  <a:spcPts val="600"/>
                </a:spcAft>
              </a:pPr>
              <a:r>
                <a:rPr lang="en-GB" sz="24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3</a:t>
              </a:r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7DAFBD-1967-9F6F-854F-8A143F23C57E}"/>
                </a:ext>
              </a:extLst>
            </p:cNvPr>
            <p:cNvSpPr txBox="1"/>
            <p:nvPr/>
          </p:nvSpPr>
          <p:spPr>
            <a:xfrm>
              <a:off x="7838965" y="43819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43584">
                <a:spcAft>
                  <a:spcPts val="600"/>
                </a:spcAft>
              </a:pPr>
              <a:r>
                <a:rPr lang="en-GB" sz="24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4</a:t>
              </a:r>
              <a:endParaRPr lang="en-DK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DF314A-B5E7-8C13-F078-42F768C3FF8F}"/>
                </a:ext>
              </a:extLst>
            </p:cNvPr>
            <p:cNvSpPr txBox="1"/>
            <p:nvPr/>
          </p:nvSpPr>
          <p:spPr>
            <a:xfrm>
              <a:off x="4146185" y="1179265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43584">
                <a:spcAft>
                  <a:spcPts val="600"/>
                </a:spcAft>
              </a:pPr>
              <a:r>
                <a:rPr lang="en-GB" sz="24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LabBench Designer</a:t>
              </a:r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364505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6312B4-D929-0990-CC8C-8C8B88079D57}"/>
              </a:ext>
            </a:extLst>
          </p:cNvPr>
          <p:cNvSpPr txBox="1"/>
          <p:nvPr/>
        </p:nvSpPr>
        <p:spPr>
          <a:xfrm>
            <a:off x="1287695" y="5660946"/>
            <a:ext cx="961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Verify the screen size calibration by checking that a square drawn to be 10 x 10 cm in size is of the correct size.</a:t>
            </a:r>
            <a:endParaRPr lang="en-DK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D24C-4B86-0D95-6D27-F9578A3E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00" y="720000"/>
            <a:ext cx="7488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136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A20D5-B54A-6168-4522-91A3E55C408C}"/>
              </a:ext>
            </a:extLst>
          </p:cNvPr>
          <p:cNvSpPr txBox="1"/>
          <p:nvPr/>
        </p:nvSpPr>
        <p:spPr>
          <a:xfrm>
            <a:off x="1287695" y="5660946"/>
            <a:ext cx="9616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Verify that normalization of visual analog rating scales with a length of 10cm can be displayed on the screen.</a:t>
            </a:r>
            <a:endParaRPr lang="en-DK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27DE1-7B36-AB4F-2331-C3331B4A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00" y="720000"/>
            <a:ext cx="7488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567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438F3-F864-32F1-9E2B-21D621285109}"/>
              </a:ext>
            </a:extLst>
          </p:cNvPr>
          <p:cNvSpPr txBox="1"/>
          <p:nvPr/>
        </p:nvSpPr>
        <p:spPr>
          <a:xfrm>
            <a:off x="841248" y="552289"/>
            <a:ext cx="3976496" cy="3900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 the test to generate a fiducial and use the LabBench VTG device to confirm that the fiducial is in the correct position</a:t>
            </a:r>
          </a:p>
        </p:txBody>
      </p:sp>
      <p:pic>
        <p:nvPicPr>
          <p:cNvPr id="3" name="Picture 2" descr="A hand holding a phone&#10;&#10;Description automatically generated">
            <a:extLst>
              <a:ext uri="{FF2B5EF4-FFF2-40B4-BE49-F238E27FC236}">
                <a16:creationId xmlns:a16="http://schemas.microsoft.com/office/drawing/2014/main" id="{9573FB2E-38B6-A6B4-015F-99888A5D9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t="25118" r="18652" b="15834"/>
          <a:stretch/>
        </p:blipFill>
        <p:spPr>
          <a:xfrm>
            <a:off x="5204851" y="557189"/>
            <a:ext cx="6127606" cy="55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1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AB0FD-A990-CA94-36A7-CA7962321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57828-A747-CD98-3EAB-B5F6AFCFCC05}"/>
              </a:ext>
            </a:extLst>
          </p:cNvPr>
          <p:cNvSpPr txBox="1"/>
          <p:nvPr/>
        </p:nvSpPr>
        <p:spPr>
          <a:xfrm>
            <a:off x="1585079" y="523542"/>
            <a:ext cx="8841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/>
              <a:t>Check with the VTG calibrator  that the fiducial is in the correct position</a:t>
            </a:r>
            <a:endParaRPr lang="en-D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E2057-356B-2518-171E-5C25DBD8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95" y="1772593"/>
            <a:ext cx="1401041" cy="1993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3F18B-4B78-632F-B908-DE504C999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82" y="1787583"/>
            <a:ext cx="1461478" cy="1993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BFCC6-8167-F133-9EB2-EAD6F0C1D831}"/>
              </a:ext>
            </a:extLst>
          </p:cNvPr>
          <p:cNvSpPr txBox="1"/>
          <p:nvPr/>
        </p:nvSpPr>
        <p:spPr>
          <a:xfrm>
            <a:off x="8514819" y="2439575"/>
            <a:ext cx="1556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</a:rPr>
              <a:t>YELLOW</a:t>
            </a:r>
            <a:endParaRPr lang="en-DK" sz="32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985A2-BADE-1C82-6AE4-AA88779D83AA}"/>
              </a:ext>
            </a:extLst>
          </p:cNvPr>
          <p:cNvSpPr txBox="1"/>
          <p:nvPr/>
        </p:nvSpPr>
        <p:spPr>
          <a:xfrm>
            <a:off x="4609098" y="2439576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/>
                </a:solidFill>
              </a:rPr>
              <a:t>GREEN</a:t>
            </a:r>
            <a:endParaRPr lang="en-DK" sz="32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C6D40-48B2-B428-744C-2EF2FB93E2B7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8109679" y="2731962"/>
            <a:ext cx="40514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BEF7B2-5A9E-C68E-ABB5-0D757FEA91FE}"/>
              </a:ext>
            </a:extLst>
          </p:cNvPr>
          <p:cNvCxnSpPr/>
          <p:nvPr/>
        </p:nvCxnSpPr>
        <p:spPr>
          <a:xfrm flipH="1" flipV="1">
            <a:off x="4181879" y="2732001"/>
            <a:ext cx="40514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06518D15-4C95-3ABE-BFE0-A7F8F3AF3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9495" y="406612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A767C4-80B8-F61C-CFA3-872F4BF7934C}"/>
              </a:ext>
            </a:extLst>
          </p:cNvPr>
          <p:cNvSpPr txBox="1"/>
          <p:nvPr/>
        </p:nvSpPr>
        <p:spPr>
          <a:xfrm>
            <a:off x="7534151" y="4230940"/>
            <a:ext cx="1435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PASSED</a:t>
            </a:r>
            <a:endParaRPr lang="en-DK" sz="3200" dirty="0"/>
          </a:p>
        </p:txBody>
      </p:sp>
      <p:pic>
        <p:nvPicPr>
          <p:cNvPr id="16" name="Graphic 15" descr="Badge Unfollow with solid fill">
            <a:extLst>
              <a:ext uri="{FF2B5EF4-FFF2-40B4-BE49-F238E27FC236}">
                <a16:creationId xmlns:a16="http://schemas.microsoft.com/office/drawing/2014/main" id="{2E4DE9B2-1643-EBDC-2BAE-892532E4C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5954" y="4066127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6A1389-30AC-0BCA-F85C-0C07424A70DC}"/>
              </a:ext>
            </a:extLst>
          </p:cNvPr>
          <p:cNvSpPr txBox="1"/>
          <p:nvPr/>
        </p:nvSpPr>
        <p:spPr>
          <a:xfrm>
            <a:off x="3331909" y="4230940"/>
            <a:ext cx="1319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FAILED</a:t>
            </a:r>
            <a:endParaRPr lang="en-DK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E601D-3F72-B226-4342-2F311E6C3621}"/>
              </a:ext>
            </a:extLst>
          </p:cNvPr>
          <p:cNvSpPr txBox="1"/>
          <p:nvPr/>
        </p:nvSpPr>
        <p:spPr>
          <a:xfrm>
            <a:off x="2223130" y="5098974"/>
            <a:ext cx="307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diode on the LabBench VTG is GREEN it means the fiducial failed to generate a trigger.</a:t>
            </a:r>
            <a:endParaRPr lang="en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A6E446-EE9B-4291-1CFB-255A3A8D4A29}"/>
              </a:ext>
            </a:extLst>
          </p:cNvPr>
          <p:cNvSpPr txBox="1"/>
          <p:nvPr/>
        </p:nvSpPr>
        <p:spPr>
          <a:xfrm>
            <a:off x="6247031" y="5098974"/>
            <a:ext cx="3075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diode on the LabBench VTG is YELLOW it means the fiducial generated a trigger.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461268468"/>
      </p:ext>
    </p:extLst>
  </p:cSld>
  <p:clrMapOvr>
    <a:masterClrMapping/>
  </p:clrMapOvr>
</p:sld>
</file>

<file path=ppt/theme/theme1.xml><?xml version="1.0" encoding="utf-8"?>
<a:theme xmlns:a="http://schemas.openxmlformats.org/drawingml/2006/main" name="VisualStimul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996248A2D0E04D87B9DBB54D269DA4" ma:contentTypeVersion="17" ma:contentTypeDescription="Create a new document." ma:contentTypeScope="" ma:versionID="ccde82052730f3953ccb22e595f11d68">
  <xsd:schema xmlns:xsd="http://www.w3.org/2001/XMLSchema" xmlns:xs="http://www.w3.org/2001/XMLSchema" xmlns:p="http://schemas.microsoft.com/office/2006/metadata/properties" xmlns:ns2="51c7d8ad-74c8-4833-8478-0d0a5cafce0c" xmlns:ns3="6dfb7b4b-871d-4c24-9d42-16b14ecd044c" targetNamespace="http://schemas.microsoft.com/office/2006/metadata/properties" ma:root="true" ma:fieldsID="cdfcea1928cd178ac0427a8aa8ed82fa" ns2:_="" ns3:_="">
    <xsd:import namespace="51c7d8ad-74c8-4833-8478-0d0a5cafce0c"/>
    <xsd:import namespace="6dfb7b4b-871d-4c24-9d42-16b14ecd04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7d8ad-74c8-4833-8478-0d0a5cafce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ee60025-c679-4a62-8c04-7497c58c13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b7b4b-871d-4c24-9d42-16b14ecd044c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eba7f03-0d99-448d-81e1-4bd1ef8a7665}" ma:internalName="TaxCatchAll" ma:showField="CatchAllData" ma:web="6dfb7b4b-871d-4c24-9d42-16b14ecd04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3D6522-B54A-4BC4-8FAA-0B5F1B46AF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c7d8ad-74c8-4833-8478-0d0a5cafce0c"/>
    <ds:schemaRef ds:uri="6dfb7b4b-871d-4c24-9d42-16b14ecd04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DB9512-0F98-4D44-8A6A-692E865943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406</Words>
  <Application>Microsoft Office PowerPoint</Application>
  <PresentationFormat>Widescreen</PresentationFormat>
  <Paragraphs>61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Fira Code</vt:lpstr>
      <vt:lpstr>VisualStimuli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Hennings</dc:creator>
  <cp:lastModifiedBy>Kristian Hennings</cp:lastModifiedBy>
  <cp:revision>120</cp:revision>
  <dcterms:created xsi:type="dcterms:W3CDTF">2023-12-12T08:37:02Z</dcterms:created>
  <dcterms:modified xsi:type="dcterms:W3CDTF">2026-01-23T11:34:08Z</dcterms:modified>
</cp:coreProperties>
</file>